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  <p:sldMasterId id="2147483665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4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92353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5815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5854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7226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4707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010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3792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501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0579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0848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ctrTitle"/>
          </p:nvPr>
        </p:nvSpPr>
        <p:spPr>
          <a:xfrm>
            <a:off x="827584" y="2139702"/>
            <a:ext cx="7272808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 sz="4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ubTitle" idx="1"/>
          </p:nvPr>
        </p:nvSpPr>
        <p:spPr>
          <a:xfrm>
            <a:off x="1547664" y="3147814"/>
            <a:ext cx="6048672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lavička sekcie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leway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anie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1"/>
          </p:nvPr>
        </p:nvSpPr>
        <p:spPr>
          <a:xfrm>
            <a:off x="467544" y="1491630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2"/>
          </p:nvPr>
        </p:nvSpPr>
        <p:spPr>
          <a:xfrm>
            <a:off x="457200" y="1995686"/>
            <a:ext cx="4040188" cy="25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3"/>
          </p:nvPr>
        </p:nvSpPr>
        <p:spPr>
          <a:xfrm>
            <a:off x="4644008" y="1491630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4"/>
          </p:nvPr>
        </p:nvSpPr>
        <p:spPr>
          <a:xfrm>
            <a:off x="4645026" y="1995686"/>
            <a:ext cx="4041775" cy="25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n nadpis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ok s popisom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1792288" y="33432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aleway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>
            <a:spLocks noGrp="1"/>
          </p:cNvSpPr>
          <p:nvPr>
            <p:ph type="pic" idx="2"/>
          </p:nvPr>
        </p:nvSpPr>
        <p:spPr>
          <a:xfrm>
            <a:off x="1792288" y="2023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1792288" y="37683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a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a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ctrTitle"/>
          </p:nvPr>
        </p:nvSpPr>
        <p:spPr>
          <a:xfrm>
            <a:off x="3635896" y="1131590"/>
            <a:ext cx="5038328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ubTitle" idx="1"/>
          </p:nvPr>
        </p:nvSpPr>
        <p:spPr>
          <a:xfrm>
            <a:off x="4139952" y="2355726"/>
            <a:ext cx="4064496" cy="881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3635896" y="206375"/>
            <a:ext cx="505090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3635896" y="1200150"/>
            <a:ext cx="5050904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lavička sekcie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3671392" y="1753071"/>
            <a:ext cx="5472608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leway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3671392" y="627534"/>
            <a:ext cx="5472608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ok s popisom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3779912" y="3335561"/>
            <a:ext cx="5162872" cy="42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aleway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>
            <a:spLocks noGrp="1"/>
          </p:cNvSpPr>
          <p:nvPr>
            <p:ph type="pic" idx="2"/>
          </p:nvPr>
        </p:nvSpPr>
        <p:spPr>
          <a:xfrm>
            <a:off x="3779912" y="195486"/>
            <a:ext cx="5162872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3779912" y="3761011"/>
            <a:ext cx="5162872" cy="60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n nadpis">
  <p:cSld name="Len nadpi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1"/>
          </p:nvPr>
        </p:nvSpPr>
        <p:spPr>
          <a:xfrm>
            <a:off x="457200" y="1419621"/>
            <a:ext cx="8229600" cy="317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3635896" y="206375"/>
            <a:ext cx="505090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 sz="4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3635896" y="1200150"/>
            <a:ext cx="5050904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 sz="4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457200" y="1419621"/>
            <a:ext cx="8229600" cy="317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ctrTitle"/>
          </p:nvPr>
        </p:nvSpPr>
        <p:spPr>
          <a:xfrm>
            <a:off x="935596" y="2103702"/>
            <a:ext cx="72729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r>
              <a:rPr lang="en-US" sz="4800">
                <a:solidFill>
                  <a:srgbClr val="FFFFFF"/>
                </a:solidFill>
              </a:rPr>
              <a:t>Problems in Slovakia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64" name="Google Shape;64;p19"/>
          <p:cNvSpPr txBox="1">
            <a:spLocks noGrp="1"/>
          </p:cNvSpPr>
          <p:nvPr>
            <p:ph type="subTitle" idx="1"/>
          </p:nvPr>
        </p:nvSpPr>
        <p:spPr>
          <a:xfrm>
            <a:off x="1547664" y="3147814"/>
            <a:ext cx="6048672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rgbClr val="FFFFFF"/>
                </a:solidFill>
              </a:rPr>
              <a:t>Education Slovakia </a:t>
            </a:r>
            <a:r>
              <a:rPr lang="en-US" smtClean="0">
                <a:solidFill>
                  <a:srgbClr val="FFFFFF"/>
                </a:solidFill>
              </a:rPr>
              <a:t>2020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282" y="1222624"/>
            <a:ext cx="3493213" cy="2539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ctrTitle"/>
          </p:nvPr>
        </p:nvSpPr>
        <p:spPr>
          <a:xfrm>
            <a:off x="3948533" y="1294015"/>
            <a:ext cx="5038200" cy="24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2400" smtClean="0"/>
              <a:t>Gap </a:t>
            </a:r>
            <a:r>
              <a:rPr lang="en-US" sz="2400"/>
              <a:t>between rich and </a:t>
            </a:r>
            <a:r>
              <a:rPr lang="en-US" sz="2400" smtClean="0"/>
              <a:t>poor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 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>
            <a:off x="1403648" y="205978"/>
            <a:ext cx="6192688" cy="4116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endParaRPr sz="3200"/>
          </a:p>
        </p:txBody>
      </p:sp>
      <p:pic>
        <p:nvPicPr>
          <p:cNvPr id="75" name="Google Shape;75;p21" descr="C:\Users\S410\Desktop\大學涯\交換\Aiesec\preparation\2\800_14727_d4ba935783a7960e82289088aecbef8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3658" y="373674"/>
            <a:ext cx="4505632" cy="4010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>
            <a:off x="1394149" y="88954"/>
            <a:ext cx="6192688" cy="59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r>
              <a:rPr lang="en-US" sz="3200"/>
              <a:t>Why the gap exist?</a:t>
            </a:r>
            <a:endParaRPr sz="3200"/>
          </a:p>
        </p:txBody>
      </p:sp>
      <p:pic>
        <p:nvPicPr>
          <p:cNvPr id="81" name="Google Shape;81;p22" descr="C:\Users\S410\Desktop\大學涯\交換\Aiesec\preparation\2\richandpoo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9251" y="1071262"/>
            <a:ext cx="4965700" cy="3326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>
            <a:spLocks noGrp="1"/>
          </p:cNvSpPr>
          <p:nvPr>
            <p:ph type="title"/>
          </p:nvPr>
        </p:nvSpPr>
        <p:spPr>
          <a:xfrm>
            <a:off x="1394149" y="88954"/>
            <a:ext cx="6192688" cy="59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r>
              <a:rPr lang="en-US" sz="3200"/>
              <a:t>How to solve it?</a:t>
            </a:r>
            <a:endParaRPr sz="3200"/>
          </a:p>
        </p:txBody>
      </p:sp>
      <p:pic>
        <p:nvPicPr>
          <p:cNvPr id="87" name="Google Shape;87;p23" descr="C:\Users\S410\Desktop\大學涯\交換\Aiesec\preparation\2\solve-problems-logicall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7743" y="688193"/>
            <a:ext cx="5905500" cy="37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Government can open as many jobs as possible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>
            <a:spLocks noGrp="1"/>
          </p:cNvSpPr>
          <p:nvPr>
            <p:ph type="title"/>
          </p:nvPr>
        </p:nvSpPr>
        <p:spPr>
          <a:xfrm>
            <a:off x="1394149" y="88954"/>
            <a:ext cx="6192688" cy="59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endParaRPr sz="3200"/>
          </a:p>
        </p:txBody>
      </p:sp>
      <p:pic>
        <p:nvPicPr>
          <p:cNvPr id="93" name="Google Shape;93;p24" descr="C:\Users\S410\Desktop\大學涯\交換\Aiesec\preparation\2\what-can-we-do-e145996730540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7606" y="1209940"/>
            <a:ext cx="6114196" cy="3022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>
            <a:spLocks noGrp="1"/>
          </p:cNvSpPr>
          <p:nvPr>
            <p:ph type="title"/>
          </p:nvPr>
        </p:nvSpPr>
        <p:spPr>
          <a:xfrm>
            <a:off x="1403648" y="205978"/>
            <a:ext cx="6192688" cy="4116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r>
              <a:rPr lang="en-US" sz="3200" smtClean="0"/>
              <a:t>1. Start with yourself first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2. Help others if you can help them</a:t>
            </a:r>
            <a:endParaRPr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>
            <a:spLocks noGrp="1"/>
          </p:cNvSpPr>
          <p:nvPr>
            <p:ph type="title"/>
          </p:nvPr>
        </p:nvSpPr>
        <p:spPr>
          <a:xfrm>
            <a:off x="1403648" y="205978"/>
            <a:ext cx="6192688" cy="4116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r>
              <a:rPr lang="en-US" sz="3200"/>
              <a:t>Gap between rich and poor  </a:t>
            </a:r>
            <a:br>
              <a:rPr lang="en-US" sz="3200"/>
            </a:br>
            <a:r>
              <a:rPr lang="en-US" sz="3200"/>
              <a:t>is hard to solve forever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When you complain about it</a:t>
            </a:r>
            <a:br>
              <a:rPr lang="en-US" sz="3200"/>
            </a:br>
            <a:r>
              <a:rPr lang="en-US" sz="3200"/>
              <a:t>But </a:t>
            </a:r>
            <a:r>
              <a:rPr lang="en-US" sz="3200" b="1"/>
              <a:t>what you can do is make a change for yourself now, that’s the way to deal with.</a:t>
            </a:r>
            <a:endParaRPr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ý návrh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ý návrh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(16:9)</PresentationFormat>
  <Paragraphs>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Raleway</vt:lpstr>
      <vt:lpstr>Roboto Condensed Light</vt:lpstr>
      <vt:lpstr>Motív Office</vt:lpstr>
      <vt:lpstr>1_Vlastný návrh</vt:lpstr>
      <vt:lpstr>Vlastný návrh</vt:lpstr>
      <vt:lpstr>Problems in Slovakia</vt:lpstr>
      <vt:lpstr>Gap between rich and poor  </vt:lpstr>
      <vt:lpstr>PowerPoint Presentation</vt:lpstr>
      <vt:lpstr>Why the gap exist?</vt:lpstr>
      <vt:lpstr>How to solve it?</vt:lpstr>
      <vt:lpstr>Government can open as many jobs as possible</vt:lpstr>
      <vt:lpstr>PowerPoint Presentation</vt:lpstr>
      <vt:lpstr>1. Start with yourself first  2. Help others if you can help them</vt:lpstr>
      <vt:lpstr>Gap between rich and poor   is hard to solve forever  When you complain about it But what you can do is make a change for yourself now, that’s the way to deal with.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Slovakia</dc:title>
  <cp:lastModifiedBy>Djorghi Anderson</cp:lastModifiedBy>
  <cp:revision>1</cp:revision>
  <dcterms:modified xsi:type="dcterms:W3CDTF">2020-01-12T21:53:24Z</dcterms:modified>
</cp:coreProperties>
</file>