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13"/>
  </p:notesMasterIdLst>
  <p:sldIdLst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2" r:id="rId12"/>
  </p:sldIdLst>
  <p:sldSz cx="9144000" cy="5143500" type="screen16x9"/>
  <p:notesSz cx="6858000" cy="9144000"/>
  <p:embeddedFontLs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Roboto Condensed Light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38DF8B7-9DBC-C045-A671-DA678F4E0709}">
          <p14:sldIdLst>
            <p14:sldId id="25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1874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002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ctrTitle"/>
          </p:nvPr>
        </p:nvSpPr>
        <p:spPr>
          <a:xfrm>
            <a:off x="827584" y="2139702"/>
            <a:ext cx="7272808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ubTitle" idx="1"/>
          </p:nvPr>
        </p:nvSpPr>
        <p:spPr>
          <a:xfrm>
            <a:off x="1547664" y="3147814"/>
            <a:ext cx="6048672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anie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67544" y="1491630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57200" y="1995686"/>
            <a:ext cx="4040188" cy="25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3"/>
          </p:nvPr>
        </p:nvSpPr>
        <p:spPr>
          <a:xfrm>
            <a:off x="4644008" y="1491630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4"/>
          </p:nvPr>
        </p:nvSpPr>
        <p:spPr>
          <a:xfrm>
            <a:off x="4645026" y="1995686"/>
            <a:ext cx="4041775" cy="2598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n nadpis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ok s popisom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1792288" y="33432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aleway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>
            <a:spLocks noGrp="1"/>
          </p:cNvSpPr>
          <p:nvPr>
            <p:ph type="pic" idx="2"/>
          </p:nvPr>
        </p:nvSpPr>
        <p:spPr>
          <a:xfrm>
            <a:off x="1792288" y="2023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1792288" y="37683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a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1403648" y="205979"/>
            <a:ext cx="619268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  <a:defRPr sz="4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457200" y="1419621"/>
            <a:ext cx="8229600" cy="317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8"/>
          <p:cNvSpPr txBox="1">
            <a:spLocks noGrp="1"/>
          </p:cNvSpPr>
          <p:nvPr>
            <p:ph type="ctrTitle"/>
          </p:nvPr>
        </p:nvSpPr>
        <p:spPr>
          <a:xfrm>
            <a:off x="935596" y="2103702"/>
            <a:ext cx="72729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aleway"/>
              <a:buNone/>
            </a:pPr>
            <a:r>
              <a:rPr lang="en-US" sz="4800" dirty="0" smtClean="0">
                <a:solidFill>
                  <a:srgbClr val="FFFFFF"/>
                </a:solidFill>
              </a:rPr>
              <a:t>My Way in Life</a:t>
            </a:r>
            <a:endParaRPr sz="4800" dirty="0">
              <a:solidFill>
                <a:srgbClr val="FFFFFF"/>
              </a:solidFill>
            </a:endParaRPr>
          </a:p>
        </p:txBody>
      </p:sp>
      <p:sp>
        <p:nvSpPr>
          <p:cNvPr id="91" name="Google Shape;91;p28"/>
          <p:cNvSpPr txBox="1">
            <a:spLocks noGrp="1"/>
          </p:cNvSpPr>
          <p:nvPr>
            <p:ph type="subTitle" idx="1"/>
          </p:nvPr>
        </p:nvSpPr>
        <p:spPr>
          <a:xfrm>
            <a:off x="1547664" y="3147813"/>
            <a:ext cx="6048672" cy="1002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mtClean="0">
                <a:solidFill>
                  <a:srgbClr val="FFFFFF"/>
                </a:solidFill>
              </a:rPr>
              <a:t>Educate Slovakia 2020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252" y="2101253"/>
            <a:ext cx="7772400" cy="1102519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Self-awareness</a:t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3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059" y="1700561"/>
            <a:ext cx="7772400" cy="1102519"/>
          </a:xfrm>
        </p:spPr>
        <p:txBody>
          <a:bodyPr/>
          <a:lstStyle/>
          <a:p>
            <a:r>
              <a:rPr lang="en-US" smtClean="0"/>
              <a:t>How to know more about yourself?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9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564" y="1756233"/>
            <a:ext cx="7772400" cy="1102519"/>
          </a:xfrm>
        </p:spPr>
        <p:txBody>
          <a:bodyPr/>
          <a:lstStyle/>
          <a:p>
            <a:r>
              <a:rPr lang="en-US" sz="3000" smtClean="0"/>
              <a:t>BY KNOWING YOUR:</a:t>
            </a:r>
            <a:endParaRPr lang="en-US" sz="30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934" y="108668"/>
            <a:ext cx="1851007" cy="17390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06824" y="2674471"/>
            <a:ext cx="1718234" cy="16136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33260" y="2667001"/>
            <a:ext cx="1688353" cy="15987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STRENGTH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962588" y="2689413"/>
            <a:ext cx="1598706" cy="155388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WEAKNESS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340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403648" y="1831298"/>
            <a:ext cx="6154220" cy="2598936"/>
          </a:xfrm>
        </p:spPr>
        <p:txBody>
          <a:bodyPr/>
          <a:lstStyle/>
          <a:p>
            <a:pPr marL="76200" indent="0">
              <a:buNone/>
            </a:pPr>
            <a:r>
              <a:rPr lang="en-US" smtClean="0"/>
              <a:t>What do you know about values, strength, weakness?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922" y="1849844"/>
            <a:ext cx="6192688" cy="857250"/>
          </a:xfrm>
        </p:spPr>
        <p:txBody>
          <a:bodyPr/>
          <a:lstStyle/>
          <a:p>
            <a:r>
              <a:rPr lang="en-US" smtClean="0"/>
              <a:t>How to decreasing your weakness?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744" y="1829295"/>
            <a:ext cx="6192688" cy="857250"/>
          </a:xfrm>
        </p:spPr>
        <p:txBody>
          <a:bodyPr/>
          <a:lstStyle/>
          <a:p>
            <a:r>
              <a:rPr lang="en-US" smtClean="0"/>
              <a:t>Focus on your strength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826" y="1571947"/>
            <a:ext cx="6192688" cy="1463920"/>
          </a:xfrm>
        </p:spPr>
        <p:txBody>
          <a:bodyPr/>
          <a:lstStyle/>
          <a:p>
            <a:r>
              <a:rPr lang="en-US" smtClean="0"/>
              <a:t>Write down in a paper, how do you see yourself in the future?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706005"/>
            <a:ext cx="6192688" cy="857250"/>
          </a:xfrm>
        </p:spPr>
        <p:txBody>
          <a:bodyPr/>
          <a:lstStyle/>
          <a:p>
            <a:r>
              <a:rPr lang="en-US"/>
              <a:t>“ </a:t>
            </a:r>
            <a:r>
              <a:rPr lang="en-US" sz="3000"/>
              <a:t>SELF-AWARENESS DOESN’T STOP YOU FOR MAKING MISTAKES, IT ALLOWS YOU TO LEARN FROM THEM”</a:t>
            </a:r>
          </a:p>
        </p:txBody>
      </p:sp>
    </p:spTree>
    <p:extLst>
      <p:ext uri="{BB962C8B-B14F-4D97-AF65-F5344CB8AC3E}">
        <p14:creationId xmlns:p14="http://schemas.microsoft.com/office/powerpoint/2010/main" val="2826041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76</Words>
  <Application>Microsoft Office PowerPoint</Application>
  <PresentationFormat>On-screen Show (16:9)</PresentationFormat>
  <Paragraphs>14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Raleway</vt:lpstr>
      <vt:lpstr>Roboto Condensed Light</vt:lpstr>
      <vt:lpstr>Motív Office</vt:lpstr>
      <vt:lpstr>Vlastný návrh</vt:lpstr>
      <vt:lpstr>My Way in Life</vt:lpstr>
      <vt:lpstr>Self-awareness </vt:lpstr>
      <vt:lpstr>How to know more about yourself?</vt:lpstr>
      <vt:lpstr>BY KNOWING YOUR:</vt:lpstr>
      <vt:lpstr>Quiz</vt:lpstr>
      <vt:lpstr>How to decreasing your weakness?</vt:lpstr>
      <vt:lpstr>Focus on your strength</vt:lpstr>
      <vt:lpstr>Write down in a paper, how do you see yourself in the future?</vt:lpstr>
      <vt:lpstr>“ SELF-AWARENESS DOESN’T STOP YOU FOR MAKING MISTAKES, IT ALLOWS YOU TO LEARN FROM THEM”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Djorghi Anderson</cp:lastModifiedBy>
  <cp:revision>32</cp:revision>
  <dcterms:modified xsi:type="dcterms:W3CDTF">2020-01-12T22:25:18Z</dcterms:modified>
</cp:coreProperties>
</file>