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BFD3B-CC9F-4267-B930-5D4B6D7F16FE}" v="26" dt="2021-04-19T20:28:47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1386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ek" userId="cb307626b3460c9c" providerId="LiveId" clId="{D70BFD3B-CC9F-4267-B930-5D4B6D7F16FE}"/>
    <pc:docChg chg="undo custSel addSld modSld sldOrd">
      <pc:chgData name="Bartek" userId="cb307626b3460c9c" providerId="LiveId" clId="{D70BFD3B-CC9F-4267-B930-5D4B6D7F16FE}" dt="2021-04-19T20:32:03.187" v="331" actId="20577"/>
      <pc:docMkLst>
        <pc:docMk/>
      </pc:docMkLst>
      <pc:sldChg chg="addSp modSp mod">
        <pc:chgData name="Bartek" userId="cb307626b3460c9c" providerId="LiveId" clId="{D70BFD3B-CC9F-4267-B930-5D4B6D7F16FE}" dt="2021-04-19T20:29:06.982" v="329" actId="20577"/>
        <pc:sldMkLst>
          <pc:docMk/>
          <pc:sldMk cId="797670354" sldId="256"/>
        </pc:sldMkLst>
        <pc:spChg chg="add mod">
          <ac:chgData name="Bartek" userId="cb307626b3460c9c" providerId="LiveId" clId="{D70BFD3B-CC9F-4267-B930-5D4B6D7F16FE}" dt="2021-04-19T20:29:06.982" v="329" actId="20577"/>
          <ac:spMkLst>
            <pc:docMk/>
            <pc:sldMk cId="797670354" sldId="256"/>
            <ac:spMk id="9" creationId="{E6F8AECC-630F-48E9-8B81-FC4CACBA9C00}"/>
          </ac:spMkLst>
        </pc:spChg>
      </pc:sldChg>
      <pc:sldChg chg="addSp modSp mod">
        <pc:chgData name="Bartek" userId="cb307626b3460c9c" providerId="LiveId" clId="{D70BFD3B-CC9F-4267-B930-5D4B6D7F16FE}" dt="2021-04-19T20:32:03.187" v="331" actId="20577"/>
        <pc:sldMkLst>
          <pc:docMk/>
          <pc:sldMk cId="3844564995" sldId="257"/>
        </pc:sldMkLst>
        <pc:spChg chg="add mod">
          <ac:chgData name="Bartek" userId="cb307626b3460c9c" providerId="LiveId" clId="{D70BFD3B-CC9F-4267-B930-5D4B6D7F16FE}" dt="2021-04-19T20:32:03.187" v="331" actId="20577"/>
          <ac:spMkLst>
            <pc:docMk/>
            <pc:sldMk cId="3844564995" sldId="257"/>
            <ac:spMk id="4" creationId="{F086AB56-63ED-439B-9C50-C3E8BAA72DB3}"/>
          </ac:spMkLst>
        </pc:spChg>
      </pc:sldChg>
      <pc:sldChg chg="addSp delSp modSp mod">
        <pc:chgData name="Bartek" userId="cb307626b3460c9c" providerId="LiveId" clId="{D70BFD3B-CC9F-4267-B930-5D4B6D7F16FE}" dt="2021-04-19T20:11:45.390" v="163" actId="1076"/>
        <pc:sldMkLst>
          <pc:docMk/>
          <pc:sldMk cId="1143522507" sldId="258"/>
        </pc:sldMkLst>
        <pc:spChg chg="add mod">
          <ac:chgData name="Bartek" userId="cb307626b3460c9c" providerId="LiveId" clId="{D70BFD3B-CC9F-4267-B930-5D4B6D7F16FE}" dt="2021-04-19T20:11:45.390" v="163" actId="1076"/>
          <ac:spMkLst>
            <pc:docMk/>
            <pc:sldMk cId="1143522507" sldId="258"/>
            <ac:spMk id="4" creationId="{DB811BC6-93AA-46B5-B894-B3336B588E83}"/>
          </ac:spMkLst>
        </pc:spChg>
        <pc:spChg chg="add mod">
          <ac:chgData name="Bartek" userId="cb307626b3460c9c" providerId="LiveId" clId="{D70BFD3B-CC9F-4267-B930-5D4B6D7F16FE}" dt="2021-04-19T20:07:32.847" v="122"/>
          <ac:spMkLst>
            <pc:docMk/>
            <pc:sldMk cId="1143522507" sldId="258"/>
            <ac:spMk id="16" creationId="{4BC7377D-F4D4-4FC3-8432-E6278D357A95}"/>
          </ac:spMkLst>
        </pc:spChg>
        <pc:spChg chg="add del">
          <ac:chgData name="Bartek" userId="cb307626b3460c9c" providerId="LiveId" clId="{D70BFD3B-CC9F-4267-B930-5D4B6D7F16FE}" dt="2021-04-19T20:07:41.050" v="124" actId="22"/>
          <ac:spMkLst>
            <pc:docMk/>
            <pc:sldMk cId="1143522507" sldId="258"/>
            <ac:spMk id="18" creationId="{8301AF3B-9B1A-48BF-9E15-F389A62E4902}"/>
          </ac:spMkLst>
        </pc:spChg>
        <pc:spChg chg="add mod">
          <ac:chgData name="Bartek" userId="cb307626b3460c9c" providerId="LiveId" clId="{D70BFD3B-CC9F-4267-B930-5D4B6D7F16FE}" dt="2021-04-19T20:11:07.157" v="154" actId="122"/>
          <ac:spMkLst>
            <pc:docMk/>
            <pc:sldMk cId="1143522507" sldId="258"/>
            <ac:spMk id="19" creationId="{436BF150-4A4F-40B5-8441-8E2B184820C2}"/>
          </ac:spMkLst>
        </pc:spChg>
        <pc:spChg chg="add mod">
          <ac:chgData name="Bartek" userId="cb307626b3460c9c" providerId="LiveId" clId="{D70BFD3B-CC9F-4267-B930-5D4B6D7F16FE}" dt="2021-04-19T20:11:09.696" v="155" actId="122"/>
          <ac:spMkLst>
            <pc:docMk/>
            <pc:sldMk cId="1143522507" sldId="258"/>
            <ac:spMk id="20" creationId="{15CF10AA-EEBE-4F19-A57F-23F95596670C}"/>
          </ac:spMkLst>
        </pc:spChg>
        <pc:spChg chg="add mod">
          <ac:chgData name="Bartek" userId="cb307626b3460c9c" providerId="LiveId" clId="{D70BFD3B-CC9F-4267-B930-5D4B6D7F16FE}" dt="2021-04-19T20:11:11.616" v="156" actId="122"/>
          <ac:spMkLst>
            <pc:docMk/>
            <pc:sldMk cId="1143522507" sldId="258"/>
            <ac:spMk id="21" creationId="{C79EA198-17FC-49AC-92F4-BF7CD55B34AD}"/>
          </ac:spMkLst>
        </pc:spChg>
        <pc:spChg chg="add mod">
          <ac:chgData name="Bartek" userId="cb307626b3460c9c" providerId="LiveId" clId="{D70BFD3B-CC9F-4267-B930-5D4B6D7F16FE}" dt="2021-04-19T20:11:13.590" v="157" actId="122"/>
          <ac:spMkLst>
            <pc:docMk/>
            <pc:sldMk cId="1143522507" sldId="258"/>
            <ac:spMk id="22" creationId="{30B431AE-B7A0-4CC8-94DB-93ADEB427FB7}"/>
          </ac:spMkLst>
        </pc:spChg>
        <pc:spChg chg="add mod">
          <ac:chgData name="Bartek" userId="cb307626b3460c9c" providerId="LiveId" clId="{D70BFD3B-CC9F-4267-B930-5D4B6D7F16FE}" dt="2021-04-19T20:11:16.467" v="158" actId="122"/>
          <ac:spMkLst>
            <pc:docMk/>
            <pc:sldMk cId="1143522507" sldId="258"/>
            <ac:spMk id="23" creationId="{368CA96E-05B3-4022-B74C-1A7DF51C0A00}"/>
          </ac:spMkLst>
        </pc:spChg>
        <pc:spChg chg="add mod">
          <ac:chgData name="Bartek" userId="cb307626b3460c9c" providerId="LiveId" clId="{D70BFD3B-CC9F-4267-B930-5D4B6D7F16FE}" dt="2021-04-19T20:11:19.352" v="159" actId="122"/>
          <ac:spMkLst>
            <pc:docMk/>
            <pc:sldMk cId="1143522507" sldId="258"/>
            <ac:spMk id="24" creationId="{BF1C44BC-6399-4957-B6AF-96F21957D364}"/>
          </ac:spMkLst>
        </pc:spChg>
        <pc:spChg chg="add mod">
          <ac:chgData name="Bartek" userId="cb307626b3460c9c" providerId="LiveId" clId="{D70BFD3B-CC9F-4267-B930-5D4B6D7F16FE}" dt="2021-04-19T20:11:21.780" v="160" actId="122"/>
          <ac:spMkLst>
            <pc:docMk/>
            <pc:sldMk cId="1143522507" sldId="258"/>
            <ac:spMk id="25" creationId="{3F13048A-1ABE-4062-939A-C5415F607222}"/>
          </ac:spMkLst>
        </pc:spChg>
        <pc:spChg chg="add mod">
          <ac:chgData name="Bartek" userId="cb307626b3460c9c" providerId="LiveId" clId="{D70BFD3B-CC9F-4267-B930-5D4B6D7F16FE}" dt="2021-04-19T20:11:23.831" v="161" actId="122"/>
          <ac:spMkLst>
            <pc:docMk/>
            <pc:sldMk cId="1143522507" sldId="258"/>
            <ac:spMk id="26" creationId="{31C4E5C4-481C-4C8E-A9AB-7CED6378E4B9}"/>
          </ac:spMkLst>
        </pc:spChg>
        <pc:spChg chg="add mod">
          <ac:chgData name="Bartek" userId="cb307626b3460c9c" providerId="LiveId" clId="{D70BFD3B-CC9F-4267-B930-5D4B6D7F16FE}" dt="2021-04-19T20:11:26.477" v="162" actId="122"/>
          <ac:spMkLst>
            <pc:docMk/>
            <pc:sldMk cId="1143522507" sldId="258"/>
            <ac:spMk id="27" creationId="{BD590CC8-0590-408C-B690-DBAC4FD10723}"/>
          </ac:spMkLst>
        </pc:spChg>
        <pc:picChg chg="add mod">
          <ac:chgData name="Bartek" userId="cb307626b3460c9c" providerId="LiveId" clId="{D70BFD3B-CC9F-4267-B930-5D4B6D7F16FE}" dt="2021-04-19T20:02:39.665" v="65" actId="14100"/>
          <ac:picMkLst>
            <pc:docMk/>
            <pc:sldMk cId="1143522507" sldId="258"/>
            <ac:picMk id="5" creationId="{0DCD1E9B-7C8B-480E-994E-72B3D180AE99}"/>
          </ac:picMkLst>
        </pc:picChg>
        <pc:picChg chg="add mod">
          <ac:chgData name="Bartek" userId="cb307626b3460c9c" providerId="LiveId" clId="{D70BFD3B-CC9F-4267-B930-5D4B6D7F16FE}" dt="2021-04-19T20:03:19.339" v="74" actId="1076"/>
          <ac:picMkLst>
            <pc:docMk/>
            <pc:sldMk cId="1143522507" sldId="258"/>
            <ac:picMk id="6" creationId="{2E90B3A4-FBD0-4BF3-A2FE-91E03EF14D58}"/>
          </ac:picMkLst>
        </pc:picChg>
        <pc:picChg chg="mod">
          <ac:chgData name="Bartek" userId="cb307626b3460c9c" providerId="LiveId" clId="{D70BFD3B-CC9F-4267-B930-5D4B6D7F16FE}" dt="2021-04-19T20:00:20.234" v="40" actId="1076"/>
          <ac:picMkLst>
            <pc:docMk/>
            <pc:sldMk cId="1143522507" sldId="258"/>
            <ac:picMk id="7" creationId="{CDCA62E9-1841-48AD-A7C0-160A449AAB25}"/>
          </ac:picMkLst>
        </pc:picChg>
        <pc:picChg chg="add mod">
          <ac:chgData name="Bartek" userId="cb307626b3460c9c" providerId="LiveId" clId="{D70BFD3B-CC9F-4267-B930-5D4B6D7F16FE}" dt="2021-04-19T20:03:10.134" v="72" actId="1076"/>
          <ac:picMkLst>
            <pc:docMk/>
            <pc:sldMk cId="1143522507" sldId="258"/>
            <ac:picMk id="8" creationId="{D8621BB6-36DB-467F-A97A-34A8835E0453}"/>
          </ac:picMkLst>
        </pc:picChg>
        <pc:picChg chg="add mod">
          <ac:chgData name="Bartek" userId="cb307626b3460c9c" providerId="LiveId" clId="{D70BFD3B-CC9F-4267-B930-5D4B6D7F16FE}" dt="2021-04-19T20:03:00.655" v="70" actId="14100"/>
          <ac:picMkLst>
            <pc:docMk/>
            <pc:sldMk cId="1143522507" sldId="258"/>
            <ac:picMk id="9" creationId="{A0A23CDE-334C-4C11-9CBC-D14D53A7161B}"/>
          </ac:picMkLst>
        </pc:picChg>
        <pc:picChg chg="add mod">
          <ac:chgData name="Bartek" userId="cb307626b3460c9c" providerId="LiveId" clId="{D70BFD3B-CC9F-4267-B930-5D4B6D7F16FE}" dt="2021-04-19T20:03:13.723" v="73" actId="1076"/>
          <ac:picMkLst>
            <pc:docMk/>
            <pc:sldMk cId="1143522507" sldId="258"/>
            <ac:picMk id="10" creationId="{F5EADE24-AB06-4152-9CBB-DBDA739340FE}"/>
          </ac:picMkLst>
        </pc:picChg>
        <pc:picChg chg="add mod">
          <ac:chgData name="Bartek" userId="cb307626b3460c9c" providerId="LiveId" clId="{D70BFD3B-CC9F-4267-B930-5D4B6D7F16FE}" dt="2021-04-19T20:04:06.297" v="84" actId="1076"/>
          <ac:picMkLst>
            <pc:docMk/>
            <pc:sldMk cId="1143522507" sldId="258"/>
            <ac:picMk id="11" creationId="{0257B7C2-EF4D-457B-A6FA-F9C4726E0C25}"/>
          </ac:picMkLst>
        </pc:picChg>
        <pc:picChg chg="add mod">
          <ac:chgData name="Bartek" userId="cb307626b3460c9c" providerId="LiveId" clId="{D70BFD3B-CC9F-4267-B930-5D4B6D7F16FE}" dt="2021-04-19T20:04:33.855" v="89" actId="14100"/>
          <ac:picMkLst>
            <pc:docMk/>
            <pc:sldMk cId="1143522507" sldId="258"/>
            <ac:picMk id="12" creationId="{F143781A-4868-46B4-A5F5-F02DC36E9FE6}"/>
          </ac:picMkLst>
        </pc:picChg>
        <pc:picChg chg="add mod">
          <ac:chgData name="Bartek" userId="cb307626b3460c9c" providerId="LiveId" clId="{D70BFD3B-CC9F-4267-B930-5D4B6D7F16FE}" dt="2021-04-19T20:04:59.781" v="93" actId="14100"/>
          <ac:picMkLst>
            <pc:docMk/>
            <pc:sldMk cId="1143522507" sldId="258"/>
            <ac:picMk id="13" creationId="{CD599957-D8B1-4D1D-9856-845C9E09F2C8}"/>
          </ac:picMkLst>
        </pc:picChg>
        <pc:picChg chg="add mod">
          <ac:chgData name="Bartek" userId="cb307626b3460c9c" providerId="LiveId" clId="{D70BFD3B-CC9F-4267-B930-5D4B6D7F16FE}" dt="2021-04-19T20:05:30.454" v="97" actId="14100"/>
          <ac:picMkLst>
            <pc:docMk/>
            <pc:sldMk cId="1143522507" sldId="258"/>
            <ac:picMk id="14" creationId="{2C613141-EEE6-4D47-B1A3-CAE6A1E41CDA}"/>
          </ac:picMkLst>
        </pc:picChg>
        <pc:picChg chg="add mod">
          <ac:chgData name="Bartek" userId="cb307626b3460c9c" providerId="LiveId" clId="{D70BFD3B-CC9F-4267-B930-5D4B6D7F16FE}" dt="2021-04-19T20:05:57.263" v="101" actId="14100"/>
          <ac:picMkLst>
            <pc:docMk/>
            <pc:sldMk cId="1143522507" sldId="258"/>
            <ac:picMk id="15" creationId="{0C1C491B-9079-44FF-924A-1B3520B6CAD1}"/>
          </ac:picMkLst>
        </pc:picChg>
      </pc:sldChg>
      <pc:sldChg chg="addSp delSp modSp add mod ord">
        <pc:chgData name="Bartek" userId="cb307626b3460c9c" providerId="LiveId" clId="{D70BFD3B-CC9F-4267-B930-5D4B6D7F16FE}" dt="2021-04-19T20:28:05.080" v="282" actId="1076"/>
        <pc:sldMkLst>
          <pc:docMk/>
          <pc:sldMk cId="1283434789" sldId="259"/>
        </pc:sldMkLst>
        <pc:spChg chg="add mod">
          <ac:chgData name="Bartek" userId="cb307626b3460c9c" providerId="LiveId" clId="{D70BFD3B-CC9F-4267-B930-5D4B6D7F16FE}" dt="2021-04-19T20:28:05.080" v="282" actId="1076"/>
          <ac:spMkLst>
            <pc:docMk/>
            <pc:sldMk cId="1283434789" sldId="259"/>
            <ac:spMk id="4" creationId="{4CBBFBE3-EBBA-4C04-9F6B-134E123E0F72}"/>
          </ac:spMkLst>
        </pc:spChg>
        <pc:spChg chg="del">
          <ac:chgData name="Bartek" userId="cb307626b3460c9c" providerId="LiveId" clId="{D70BFD3B-CC9F-4267-B930-5D4B6D7F16FE}" dt="2021-04-19T20:12:00.944" v="167" actId="21"/>
          <ac:spMkLst>
            <pc:docMk/>
            <pc:sldMk cId="1283434789" sldId="259"/>
            <ac:spMk id="8" creationId="{59FCE97A-D71C-4F35-87A4-49B3A6B7E3FD}"/>
          </ac:spMkLst>
        </pc:spChg>
      </pc:sldChg>
      <pc:sldChg chg="addSp delSp modSp add mod ord">
        <pc:chgData name="Bartek" userId="cb307626b3460c9c" providerId="LiveId" clId="{D70BFD3B-CC9F-4267-B930-5D4B6D7F16FE}" dt="2021-04-19T20:27:18.504" v="281" actId="122"/>
        <pc:sldMkLst>
          <pc:docMk/>
          <pc:sldMk cId="2237768515" sldId="260"/>
        </pc:sldMkLst>
        <pc:spChg chg="add mod">
          <ac:chgData name="Bartek" userId="cb307626b3460c9c" providerId="LiveId" clId="{D70BFD3B-CC9F-4267-B930-5D4B6D7F16FE}" dt="2021-04-19T20:27:18.504" v="281" actId="122"/>
          <ac:spMkLst>
            <pc:docMk/>
            <pc:sldMk cId="2237768515" sldId="260"/>
            <ac:spMk id="5" creationId="{21E62FE5-9B91-40E1-9625-FF3EBCE901BC}"/>
          </ac:spMkLst>
        </pc:spChg>
        <pc:spChg chg="del">
          <ac:chgData name="Bartek" userId="cb307626b3460c9c" providerId="LiveId" clId="{D70BFD3B-CC9F-4267-B930-5D4B6D7F16FE}" dt="2021-04-19T20:24:27.232" v="266" actId="21"/>
          <ac:spMkLst>
            <pc:docMk/>
            <pc:sldMk cId="2237768515" sldId="260"/>
            <ac:spMk id="8" creationId="{59FCE97A-D71C-4F35-87A4-49B3A6B7E3FD}"/>
          </ac:spMkLst>
        </pc:spChg>
        <pc:picChg chg="add mod">
          <ac:chgData name="Bartek" userId="cb307626b3460c9c" providerId="LiveId" clId="{D70BFD3B-CC9F-4267-B930-5D4B6D7F16FE}" dt="2021-04-19T20:27:14.040" v="280" actId="1076"/>
          <ac:picMkLst>
            <pc:docMk/>
            <pc:sldMk cId="2237768515" sldId="260"/>
            <ac:picMk id="4" creationId="{DEBC7F34-B318-4C1A-99FE-F9167AB19315}"/>
          </ac:picMkLst>
        </pc:picChg>
      </pc:sldChg>
      <pc:sldChg chg="modSp add mod">
        <pc:chgData name="Bartek" userId="cb307626b3460c9c" providerId="LiveId" clId="{D70BFD3B-CC9F-4267-B930-5D4B6D7F16FE}" dt="2021-04-19T20:28:38.101" v="304" actId="255"/>
        <pc:sldMkLst>
          <pc:docMk/>
          <pc:sldMk cId="3041406981" sldId="261"/>
        </pc:sldMkLst>
        <pc:spChg chg="mod">
          <ac:chgData name="Bartek" userId="cb307626b3460c9c" providerId="LiveId" clId="{D70BFD3B-CC9F-4267-B930-5D4B6D7F16FE}" dt="2021-04-19T20:28:38.101" v="304" actId="255"/>
          <ac:spMkLst>
            <pc:docMk/>
            <pc:sldMk cId="3041406981" sldId="261"/>
            <ac:spMk id="4" creationId="{4CBBFBE3-EBBA-4C04-9F6B-134E123E0F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3EDA9ED-8465-4EF6-BED0-498036560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A8000CF-FAD0-46BC-BC38-43BB5A051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9DE7E9C-7737-4D01-B224-EE302AD2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C47F195-97CB-40CB-AAF4-D39B776E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E269C0A-9BC6-4E2C-A7EF-0CD7AC5D4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56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B8C9C31-EB41-4880-B2B4-0EE5C45B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2FD57C46-0760-47DC-B597-43BC1A486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E42BF03-4669-4C96-AEBC-19C9BB3B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D9ADC90-2381-4595-B8D8-2750BCB5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6122E83-F8C2-48DA-A9C4-E378132E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33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20112719-958A-4399-BE10-794C72868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27FD9193-3868-4ACA-BD6D-1E135A3A4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F778864-82C6-4842-9299-62AFD441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4D4C058-C946-43AC-949D-5C93B7D7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685E166-F708-4B45-861A-8C098319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40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E3F7C3-2E98-4FEF-9441-958CCD9F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128E85-9BCB-4379-B742-265FD613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E8F014D-1248-4ACA-9027-25012C4E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CD312AE-4323-4E36-9140-4F483389D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AEE0884-C379-4A8B-8082-4C2CE13F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5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030021F-1EB2-4A45-B81A-D1DC6ECF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A9D7223-52BE-454E-907D-191FAF332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EC5733B-23B9-4744-87D6-642BB779C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26E3C78C-34A3-402F-B40F-E5046A95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BE8855E9-0F3F-4EE6-85CC-2AE07379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00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757FF87-3A2B-4843-86C1-996DBEB2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5435274-B8E1-4F48-A7B7-EB34069C6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F56C9862-732F-4EA1-8FE2-9EF70E2C0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46708A9-D6B7-437A-9FA5-11032F52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52A5BD27-C3E3-4354-A58B-693A071A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6EB383C-F3C2-43B2-95A3-5A73B756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20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6325E8D-9207-499C-9B03-AA80F3EC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44C6439-8B19-49A1-9B3D-5796C7E5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551AF58-D8D1-4D99-89EC-D61E238D1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B773D13D-69A1-4242-BAAE-53BC83112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9BD9574E-10BA-42C0-879A-76A690FD8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5A0AB814-6F16-49EF-9938-189BA04E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202ECFA6-4881-4DA9-B0AD-877DBFB7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A256FCC3-926D-4899-BEAC-4D511248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118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7935AF9-89D2-4CAA-839D-8B91071F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A7D9F5C2-5C53-472D-A4A6-559ED296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0D0B750D-C787-4840-A671-6104BFCC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E79985B4-B556-470C-974F-6AEFF53F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9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C3977FD3-F2D1-4A9A-A189-D6BFD2D3B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F687D746-C324-4AE2-A155-BBD04EEA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D1CBFF9F-881A-4C3C-8B44-7527D176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20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8D8292C-BA5F-43EE-AA6A-31CDFA9D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B92396A-B291-4A68-933F-6140F1B58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9E4F794-EDE1-43CC-9C57-3BA3D17CB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46A9799D-B88A-4075-BFEF-C332192E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3B1174A-4DB0-4670-9C8B-D6C89872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FDA45FB0-CB32-4E84-9264-E6E4EC85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995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4AEABEB-676D-43C4-BFD5-143E7A4F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DF208DA7-3F92-4EF5-A597-8B2B4C857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E1887E1-46DE-46B9-BDA4-A9330E7D3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EFBEFFDC-9410-45F0-96A0-0B22AC7C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87D44826-EBDA-4FB6-802E-1906BE94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BDC1496E-A521-4AB1-9549-54B439B7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2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5D95B2F3-08D9-4FFE-949A-8E615615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080FB8A-5AC1-44FE-BA34-C5CC0F8B6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705A653-B91C-441F-9681-B0AD8C5F9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607AB-001C-4301-A9C3-A017F71B3E3F}" type="datetimeFigureOut">
              <a:rPr lang="pl-PL" smtClean="0"/>
              <a:t>2021-04-27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0453B0F-6CAB-4530-AFD8-B113628E5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08BB2D0-5257-4640-8EAB-A9C1AF112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26434-82AA-4138-B272-58DB2EF6B4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22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C23B01-F9AB-4687-9CAF-76EFE9D30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BE21E60-7D89-41CF-B052-E42ADC327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="" xmlns:a16="http://schemas.microsoft.com/office/drawing/2014/main" id="{CDCA62E9-1841-48AD-A7C0-160A449A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59FCE97A-D71C-4F35-87A4-49B3A6B7E3FD}"/>
              </a:ext>
            </a:extLst>
          </p:cNvPr>
          <p:cNvSpPr txBox="1"/>
          <p:nvPr/>
        </p:nvSpPr>
        <p:spPr>
          <a:xfrm>
            <a:off x="3490136" y="1986341"/>
            <a:ext cx="5211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Święto Konstytucji 3 Maja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E6F8AECC-630F-48E9-8B81-FC4CACBA9C00}"/>
              </a:ext>
            </a:extLst>
          </p:cNvPr>
          <p:cNvSpPr txBox="1"/>
          <p:nvPr/>
        </p:nvSpPr>
        <p:spPr>
          <a:xfrm>
            <a:off x="8701861" y="6039293"/>
            <a:ext cx="321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Bartosz Maruszczyk IV B</a:t>
            </a:r>
          </a:p>
        </p:txBody>
      </p:sp>
    </p:spTree>
    <p:extLst>
      <p:ext uri="{BB962C8B-B14F-4D97-AF65-F5344CB8AC3E}">
        <p14:creationId xmlns:p14="http://schemas.microsoft.com/office/powerpoint/2010/main" val="79767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C23B01-F9AB-4687-9CAF-76EFE9D30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BE21E60-7D89-41CF-B052-E42ADC327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="" xmlns:a16="http://schemas.microsoft.com/office/drawing/2014/main" id="{CDCA62E9-1841-48AD-A7C0-160A449A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F086AB56-63ED-439B-9C50-C3E8BAA72DB3}"/>
              </a:ext>
            </a:extLst>
          </p:cNvPr>
          <p:cNvSpPr txBox="1"/>
          <p:nvPr/>
        </p:nvSpPr>
        <p:spPr>
          <a:xfrm>
            <a:off x="776177" y="278802"/>
            <a:ext cx="10239152" cy="344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Maja Polska i Polacy na całym świecie obchodzą święto narodowe upamiętniające przyjęcie w 1791 r. </a:t>
            </a:r>
            <a:r>
              <a:rPr lang="pl-PL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pierwszej w Europie i drugiej na świecie (</a:t>
            </a:r>
            <a:r>
              <a:rPr lang="pl-PL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 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konstytucji amerykańskiej</a:t>
            </a:r>
            <a:r>
              <a:rPr lang="pl-PL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z 1787 r.),</a:t>
            </a:r>
            <a:r>
              <a:rPr lang="pl-PL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spisanej </a:t>
            </a:r>
            <a:r>
              <a:rPr lang="pl-PL" sz="1800" b="1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konstytucji czyli</a:t>
            </a:r>
            <a:r>
              <a:rPr lang="pl-PL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Ustawy Rządowej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Konstytucja</a:t>
            </a:r>
            <a:r>
              <a:rPr lang="pl-P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zmieniła ustrój państwa z monarchii elekcyjnej na monarchię dziedziczną i </a:t>
            </a:r>
            <a:r>
              <a:rPr lang="pl-PL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wprowadziła będący dziś ogólnoświatowym standardem konstytucyjnym trójpodział władzy na ustawodawczą, wykonawczą i sądowniczą.</a:t>
            </a:r>
            <a:r>
              <a:rPr lang="pl-P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Ograniczyła też znacząco demokrację szlachecką, zrównała w prawach politycznych mieszczan i szlachtę, a chłopom zapewniła ochronę państwa.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C23B01-F9AB-4687-9CAF-76EFE9D30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BE21E60-7D89-41CF-B052-E42ADC327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="" xmlns:a16="http://schemas.microsoft.com/office/drawing/2014/main" id="{CDCA62E9-1841-48AD-A7C0-160A449A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DEBC7F34-B318-4C1A-99FE-F9167AB1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747" y="1346058"/>
            <a:ext cx="6484503" cy="501252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1E62FE5-9B91-40E1-9625-FF3EBCE901BC}"/>
              </a:ext>
            </a:extLst>
          </p:cNvPr>
          <p:cNvSpPr txBox="1"/>
          <p:nvPr/>
        </p:nvSpPr>
        <p:spPr>
          <a:xfrm>
            <a:off x="737191" y="211364"/>
            <a:ext cx="10033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Rękopis </a:t>
            </a:r>
            <a:r>
              <a:rPr lang="pl-PL" b="1" dirty="0"/>
              <a:t>Konstytucji 3 maja</a:t>
            </a:r>
            <a:r>
              <a:rPr lang="pl-PL" dirty="0"/>
              <a:t> jest </a:t>
            </a:r>
            <a:r>
              <a:rPr lang="pl-PL" b="1" dirty="0"/>
              <a:t>przechowywany</a:t>
            </a:r>
            <a:r>
              <a:rPr lang="pl-PL" dirty="0"/>
              <a:t> w Archiwum Głównym Akt Dawnych w Warszawie. Paryska edycja tekstu </a:t>
            </a:r>
            <a:r>
              <a:rPr lang="pl-PL" b="1" dirty="0"/>
              <a:t>Konstytucji 3 maja</a:t>
            </a:r>
            <a:r>
              <a:rPr lang="pl-PL" dirty="0"/>
              <a:t> w tłumaczeniu na język francuski pochodząca z roku 1791 znajduje się od 2012 roku w zbiorach Biblioteki Narodowej.</a:t>
            </a:r>
          </a:p>
        </p:txBody>
      </p:sp>
    </p:spTree>
    <p:extLst>
      <p:ext uri="{BB962C8B-B14F-4D97-AF65-F5344CB8AC3E}">
        <p14:creationId xmlns:p14="http://schemas.microsoft.com/office/powerpoint/2010/main" val="223776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C23B01-F9AB-4687-9CAF-76EFE9D30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BE21E60-7D89-41CF-B052-E42ADC327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="" xmlns:a16="http://schemas.microsoft.com/office/drawing/2014/main" id="{CDCA62E9-1841-48AD-A7C0-160A449A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B811BC6-93AA-46B5-B894-B3336B588E83}"/>
              </a:ext>
            </a:extLst>
          </p:cNvPr>
          <p:cNvSpPr txBox="1"/>
          <p:nvPr/>
        </p:nvSpPr>
        <p:spPr>
          <a:xfrm>
            <a:off x="3368513" y="3136980"/>
            <a:ext cx="599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28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Ojcowie Konstytucji czyli 10 twórców Konstytucji 3 Maja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DCD1E9B-7C8B-480E-994E-72B3D180A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77" y="505637"/>
            <a:ext cx="1760455" cy="210374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2E90B3A4-FBD0-4BF3-A2FE-91E03EF14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88" y="529376"/>
            <a:ext cx="1719011" cy="208286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D8621BB6-36DB-467F-A97A-34A8835E0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564" y="530809"/>
            <a:ext cx="1719011" cy="208000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0A23CDE-334C-4C11-9CBC-D14D53A71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386" y="499731"/>
            <a:ext cx="1624890" cy="210964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F5EADE24-AB06-4152-9CBB-DBDA73934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9087" y="499730"/>
            <a:ext cx="1683232" cy="21096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0257B7C2-EF4D-457B-A6FA-F9C4726E0C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147" y="4161322"/>
            <a:ext cx="1544525" cy="209798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F143781A-4868-46B4-A5F5-F02DC36E9F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3440" y="4158871"/>
            <a:ext cx="1630593" cy="209798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CD599957-D8B1-4D1D-9856-845C9E09F2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564" y="4158871"/>
            <a:ext cx="1719011" cy="214016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2C613141-EEE6-4D47-B1A3-CAE6A1E41C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4303" y="4143290"/>
            <a:ext cx="1557908" cy="211356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0C1C491B-9079-44FF-924A-1B3520B6CA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39087" y="4158871"/>
            <a:ext cx="1683232" cy="214331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4BC7377D-F4D4-4FC3-8432-E6278D357A95}"/>
              </a:ext>
            </a:extLst>
          </p:cNvPr>
          <p:cNvSpPr txBox="1"/>
          <p:nvPr/>
        </p:nvSpPr>
        <p:spPr>
          <a:xfrm>
            <a:off x="814277" y="2760668"/>
            <a:ext cx="176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Stanisław August Poniatowski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="" xmlns:a16="http://schemas.microsoft.com/office/drawing/2014/main" id="{436BF150-4A4F-40B5-8441-8E2B184820C2}"/>
              </a:ext>
            </a:extLst>
          </p:cNvPr>
          <p:cNvSpPr txBox="1"/>
          <p:nvPr/>
        </p:nvSpPr>
        <p:spPr>
          <a:xfrm>
            <a:off x="2948546" y="2770057"/>
            <a:ext cx="17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1200" b="1" i="0" dirty="0">
                <a:solidFill>
                  <a:srgbClr val="000000"/>
                </a:solidFill>
                <a:effectLst/>
                <a:latin typeface="inherit"/>
              </a:rPr>
              <a:t>Ignacy Potocki</a:t>
            </a:r>
            <a:endParaRPr lang="pl-PL" sz="1200" b="1" i="0" dirty="0">
              <a:solidFill>
                <a:srgbClr val="000000"/>
              </a:solidFill>
              <a:effectLst/>
              <a:latin typeface="Playfair Display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="" xmlns:a16="http://schemas.microsoft.com/office/drawing/2014/main" id="{15CF10AA-EEBE-4F19-A57F-23F95596670C}"/>
              </a:ext>
            </a:extLst>
          </p:cNvPr>
          <p:cNvSpPr txBox="1"/>
          <p:nvPr/>
        </p:nvSpPr>
        <p:spPr>
          <a:xfrm>
            <a:off x="5266910" y="2760668"/>
            <a:ext cx="17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1200" b="1" i="0" dirty="0">
                <a:solidFill>
                  <a:srgbClr val="000000"/>
                </a:solidFill>
                <a:effectLst/>
                <a:latin typeface="inherit"/>
              </a:rPr>
              <a:t>Hugo Kołłątaj</a:t>
            </a:r>
            <a:endParaRPr lang="pl-PL" sz="1200" b="1" i="0" dirty="0">
              <a:solidFill>
                <a:srgbClr val="000000"/>
              </a:solidFill>
              <a:effectLst/>
              <a:latin typeface="Playfair Display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="" xmlns:a16="http://schemas.microsoft.com/office/drawing/2014/main" id="{C79EA198-17FC-49AC-92F4-BF7CD55B34AD}"/>
              </a:ext>
            </a:extLst>
          </p:cNvPr>
          <p:cNvSpPr txBox="1"/>
          <p:nvPr/>
        </p:nvSpPr>
        <p:spPr>
          <a:xfrm>
            <a:off x="7585274" y="2761202"/>
            <a:ext cx="17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1200" b="1" i="0" dirty="0">
                <a:solidFill>
                  <a:srgbClr val="000000"/>
                </a:solidFill>
                <a:effectLst/>
                <a:latin typeface="inherit"/>
              </a:rPr>
              <a:t>Stanisław Małachowski</a:t>
            </a:r>
            <a:endParaRPr lang="pl-PL" sz="1200" b="1" i="0" dirty="0">
              <a:solidFill>
                <a:srgbClr val="000000"/>
              </a:solidFill>
              <a:effectLst/>
              <a:latin typeface="Playfair Display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="" xmlns:a16="http://schemas.microsoft.com/office/drawing/2014/main" id="{30B431AE-B7A0-4CC8-94DB-93ADEB427FB7}"/>
              </a:ext>
            </a:extLst>
          </p:cNvPr>
          <p:cNvSpPr txBox="1"/>
          <p:nvPr/>
        </p:nvSpPr>
        <p:spPr>
          <a:xfrm>
            <a:off x="9943680" y="2761202"/>
            <a:ext cx="17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1200" b="1" i="0" dirty="0">
                <a:solidFill>
                  <a:srgbClr val="000000"/>
                </a:solidFill>
                <a:effectLst/>
                <a:latin typeface="inherit"/>
              </a:rPr>
              <a:t>Julian Ursyn Niemcewicz</a:t>
            </a:r>
            <a:endParaRPr lang="pl-PL" sz="1200" b="1" i="0" dirty="0">
              <a:solidFill>
                <a:srgbClr val="000000"/>
              </a:solidFill>
              <a:effectLst/>
              <a:latin typeface="Playfair Display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="" xmlns:a16="http://schemas.microsoft.com/office/drawing/2014/main" id="{368CA96E-05B3-4022-B74C-1A7DF51C0A00}"/>
              </a:ext>
            </a:extLst>
          </p:cNvPr>
          <p:cNvSpPr txBox="1"/>
          <p:nvPr/>
        </p:nvSpPr>
        <p:spPr>
          <a:xfrm>
            <a:off x="742217" y="6327818"/>
            <a:ext cx="176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1200" b="1" i="0" dirty="0">
                <a:solidFill>
                  <a:srgbClr val="000000"/>
                </a:solidFill>
                <a:effectLst/>
                <a:latin typeface="inherit"/>
              </a:rPr>
              <a:t>Adam Stanisław Krasiński</a:t>
            </a:r>
            <a:endParaRPr lang="pl-PL" sz="1200" b="1" i="0" dirty="0">
              <a:solidFill>
                <a:srgbClr val="000000"/>
              </a:solidFill>
              <a:effectLst/>
              <a:latin typeface="Playfair Display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="" xmlns:a16="http://schemas.microsoft.com/office/drawing/2014/main" id="{BF1C44BC-6399-4957-B6AF-96F21957D364}"/>
              </a:ext>
            </a:extLst>
          </p:cNvPr>
          <p:cNvSpPr txBox="1"/>
          <p:nvPr/>
        </p:nvSpPr>
        <p:spPr>
          <a:xfrm>
            <a:off x="3088508" y="6325304"/>
            <a:ext cx="17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1200" b="1" i="0" dirty="0" err="1">
                <a:solidFill>
                  <a:srgbClr val="000000"/>
                </a:solidFill>
                <a:effectLst/>
                <a:latin typeface="inherit"/>
              </a:rPr>
              <a:t>Scipione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inherit"/>
              </a:rPr>
              <a:t>Piattoli</a:t>
            </a:r>
            <a:endParaRPr lang="pl-PL" sz="1200" b="1" i="0" dirty="0">
              <a:solidFill>
                <a:srgbClr val="000000"/>
              </a:solidFill>
              <a:effectLst/>
              <a:latin typeface="Playfair Display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="" xmlns:a16="http://schemas.microsoft.com/office/drawing/2014/main" id="{3F13048A-1ABE-4062-939A-C5415F607222}"/>
              </a:ext>
            </a:extLst>
          </p:cNvPr>
          <p:cNvSpPr txBox="1"/>
          <p:nvPr/>
        </p:nvSpPr>
        <p:spPr>
          <a:xfrm>
            <a:off x="5306120" y="6327703"/>
            <a:ext cx="17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1200" b="1" i="0" dirty="0">
                <a:solidFill>
                  <a:srgbClr val="000000"/>
                </a:solidFill>
                <a:effectLst/>
                <a:latin typeface="inherit"/>
              </a:rPr>
              <a:t>Stanisław Kostka Potocki</a:t>
            </a:r>
            <a:endParaRPr lang="pl-PL" sz="1200" b="1" i="0" dirty="0">
              <a:solidFill>
                <a:srgbClr val="000000"/>
              </a:solidFill>
              <a:effectLst/>
              <a:latin typeface="Playfair Display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="" xmlns:a16="http://schemas.microsoft.com/office/drawing/2014/main" id="{31C4E5C4-481C-4C8E-A9AB-7CED6378E4B9}"/>
              </a:ext>
            </a:extLst>
          </p:cNvPr>
          <p:cNvSpPr txBox="1"/>
          <p:nvPr/>
        </p:nvSpPr>
        <p:spPr>
          <a:xfrm>
            <a:off x="7868832" y="6325304"/>
            <a:ext cx="17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1200" b="1" i="0" dirty="0">
                <a:solidFill>
                  <a:srgbClr val="000000"/>
                </a:solidFill>
                <a:effectLst/>
                <a:latin typeface="inherit"/>
              </a:rPr>
              <a:t>Tadeusz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inherit"/>
              </a:rPr>
              <a:t>Matuszewicz</a:t>
            </a:r>
            <a:endParaRPr lang="pl-PL" sz="1200" b="1" i="0" dirty="0">
              <a:solidFill>
                <a:srgbClr val="000000"/>
              </a:solidFill>
              <a:effectLst/>
              <a:latin typeface="Playfair Display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="" xmlns:a16="http://schemas.microsoft.com/office/drawing/2014/main" id="{BD590CC8-0590-408C-B690-DBAC4FD10723}"/>
              </a:ext>
            </a:extLst>
          </p:cNvPr>
          <p:cNvSpPr txBox="1"/>
          <p:nvPr/>
        </p:nvSpPr>
        <p:spPr>
          <a:xfrm>
            <a:off x="10086444" y="6325304"/>
            <a:ext cx="176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1200" b="1" i="0" dirty="0">
                <a:solidFill>
                  <a:srgbClr val="000000"/>
                </a:solidFill>
                <a:effectLst/>
                <a:latin typeface="inherit"/>
              </a:rPr>
              <a:t>Kazimierz Nestor Sapieha</a:t>
            </a:r>
            <a:endParaRPr lang="pl-PL" sz="1200" b="1" i="0" dirty="0">
              <a:solidFill>
                <a:srgbClr val="000000"/>
              </a:solidFill>
              <a:effectLst/>
              <a:latin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14352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C23B01-F9AB-4687-9CAF-76EFE9D30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BE21E60-7D89-41CF-B052-E42ADC327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="" xmlns:a16="http://schemas.microsoft.com/office/drawing/2014/main" id="{CDCA62E9-1841-48AD-A7C0-160A449A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4CBBFBE3-EBBA-4C04-9F6B-134E123E0F72}"/>
              </a:ext>
            </a:extLst>
          </p:cNvPr>
          <p:cNvSpPr txBox="1"/>
          <p:nvPr/>
        </p:nvSpPr>
        <p:spPr>
          <a:xfrm>
            <a:off x="609599" y="885002"/>
            <a:ext cx="113732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„Dzień trzeciego maja, jako rocznica Konstytucji 1791 r., ustanawia się w całej Rzeczypospolitej Polskiej, jako uroczyste święto po wieczne czasy”</a:t>
            </a:r>
            <a:r>
              <a:rPr lang="pl-P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postanowił Sejm Ustawodawczy II Rzeczypospolitej w kwietniu 1919 r., a więc już w pierwszych miesiącach po odzyskaniu niepodległości.</a:t>
            </a:r>
          </a:p>
          <a:p>
            <a:endParaRPr lang="pl-P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W 2021 r.  obchodzić będziemy 230 rocznicę uchwalenia Konstytucji 3 Maja.</a:t>
            </a:r>
          </a:p>
          <a:p>
            <a:pPr algn="ctr"/>
            <a:endParaRPr lang="pl-PL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pl-P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ocznica jej uchwalenia zawsze była okazją do manifestowania patriotyzmu i tożsamości narodowej - zarówno w czasach wolnej Polski, jak i w czasach zniewolenia.</a:t>
            </a:r>
          </a:p>
          <a:p>
            <a:pPr algn="ctr"/>
            <a:endParaRPr lang="pl-PL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8343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3C23B01-F9AB-4687-9CAF-76EFE9D30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9BE21E60-7D89-41CF-B052-E42ADC3279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="" xmlns:a16="http://schemas.microsoft.com/office/drawing/2014/main" id="{CDCA62E9-1841-48AD-A7C0-160A449A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4CBBFBE3-EBBA-4C04-9F6B-134E123E0F72}"/>
              </a:ext>
            </a:extLst>
          </p:cNvPr>
          <p:cNvSpPr txBox="1"/>
          <p:nvPr/>
        </p:nvSpPr>
        <p:spPr>
          <a:xfrm>
            <a:off x="567069" y="1854498"/>
            <a:ext cx="11373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endParaRPr lang="pl-PL" sz="3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30414069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193</Words>
  <Application>Microsoft Office PowerPoint</Application>
  <PresentationFormat>Niestandardowy</PresentationFormat>
  <Paragraphs>25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Bartek</dc:creator>
  <cp:lastModifiedBy>Agencja Interaktywna Biznesport.pl Sebastian Mikicki</cp:lastModifiedBy>
  <cp:revision>1</cp:revision>
  <dcterms:created xsi:type="dcterms:W3CDTF">2021-04-19T19:40:19Z</dcterms:created>
  <dcterms:modified xsi:type="dcterms:W3CDTF">2021-04-26T22:13:15Z</dcterms:modified>
</cp:coreProperties>
</file>